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8"/>
  </p:notesMasterIdLst>
  <p:handoutMasterIdLst>
    <p:handoutMasterId r:id="rId39"/>
  </p:handoutMasterIdLst>
  <p:sldIdLst>
    <p:sldId id="257" r:id="rId5"/>
    <p:sldId id="389" r:id="rId6"/>
    <p:sldId id="400" r:id="rId7"/>
    <p:sldId id="384" r:id="rId8"/>
    <p:sldId id="394" r:id="rId9"/>
    <p:sldId id="401" r:id="rId10"/>
    <p:sldId id="317" r:id="rId11"/>
    <p:sldId id="402" r:id="rId12"/>
    <p:sldId id="405" r:id="rId13"/>
    <p:sldId id="403" r:id="rId14"/>
    <p:sldId id="404" r:id="rId15"/>
    <p:sldId id="406" r:id="rId16"/>
    <p:sldId id="407" r:id="rId17"/>
    <p:sldId id="420" r:id="rId18"/>
    <p:sldId id="426" r:id="rId19"/>
    <p:sldId id="408" r:id="rId20"/>
    <p:sldId id="421" r:id="rId21"/>
    <p:sldId id="409" r:id="rId22"/>
    <p:sldId id="410" r:id="rId23"/>
    <p:sldId id="422" r:id="rId24"/>
    <p:sldId id="425" r:id="rId25"/>
    <p:sldId id="411" r:id="rId26"/>
    <p:sldId id="412" r:id="rId27"/>
    <p:sldId id="396" r:id="rId28"/>
    <p:sldId id="424" r:id="rId29"/>
    <p:sldId id="423" r:id="rId30"/>
    <p:sldId id="395" r:id="rId31"/>
    <p:sldId id="392" r:id="rId32"/>
    <p:sldId id="398" r:id="rId33"/>
    <p:sldId id="399" r:id="rId34"/>
    <p:sldId id="397" r:id="rId35"/>
    <p:sldId id="321" r:id="rId36"/>
    <p:sldId id="3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7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1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4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6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9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 err="1"/>
              <a:t>FrontEnd</a:t>
            </a:r>
            <a:r>
              <a:rPr lang="en-US" dirty="0"/>
              <a:t> Web Development- Assignment 1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Chan Jia Yi (P7337992)</a:t>
            </a:r>
          </a:p>
          <a:p>
            <a:r>
              <a:rPr lang="en-US" dirty="0"/>
              <a:t>Date: 26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5BB78-A443-8008-858A-47E39B203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39" y="2006482"/>
            <a:ext cx="1905000" cy="190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AC6A93-A93C-0B0D-90AC-8CC9520E2481}"/>
              </a:ext>
            </a:extLst>
          </p:cNvPr>
          <p:cNvSpPr txBox="1">
            <a:spLocks/>
          </p:cNvSpPr>
          <p:nvPr/>
        </p:nvSpPr>
        <p:spPr>
          <a:xfrm>
            <a:off x="2377600" y="1407151"/>
            <a:ext cx="3565524" cy="238489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masis MT Pro" panose="020B0604020202020204" pitchFamily="18" charset="0"/>
              </a:rPr>
              <a:t>LaBamBa</a:t>
            </a:r>
            <a:r>
              <a:rPr lang="en-US" sz="3600" dirty="0">
                <a:latin typeface="Amasis MT Pro" panose="020B0604020202020204" pitchFamily="18" charset="0"/>
              </a:rPr>
              <a:t>: Movie Recommender and Reviews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78A9526-15BD-534D-2E2C-6218C6E2FA7F}"/>
              </a:ext>
            </a:extLst>
          </p:cNvPr>
          <p:cNvSpPr txBox="1">
            <a:spLocks/>
          </p:cNvSpPr>
          <p:nvPr/>
        </p:nvSpPr>
        <p:spPr>
          <a:xfrm>
            <a:off x="2452977" y="3911482"/>
            <a:ext cx="3565524" cy="1731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Abadi Extra Light" panose="020B0204020104020204" pitchFamily="34" charset="0"/>
              </a:rPr>
              <a:t>Github</a:t>
            </a:r>
            <a:r>
              <a:rPr lang="en-US" sz="1600" b="1" dirty="0">
                <a:latin typeface="Abadi Extra Light" panose="020B0204020104020204" pitchFamily="34" charset="0"/>
              </a:rPr>
              <a:t>: https://github.com/cjy93/MovieRecommender_FullStack 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B663D-4F91-C0F9-B18D-084797DD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AFB57-E0FE-CACB-93AA-F82468FC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26273-BAFB-FEAD-145B-008C4D46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199C646-7FBE-1776-7E35-8B386C30B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279" y="166297"/>
            <a:ext cx="4526422" cy="6494803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Click on </a:t>
            </a:r>
            <a:r>
              <a:rPr lang="en-US" dirty="0" err="1"/>
              <a:t>LaBamBa</a:t>
            </a:r>
            <a:r>
              <a:rPr lang="en-US" dirty="0"/>
              <a:t> logo for shortcut back to home page</a:t>
            </a:r>
          </a:p>
          <a:p>
            <a:pPr marL="457200" indent="-457200">
              <a:buAutoNum type="arabicParenR"/>
            </a:pPr>
            <a:r>
              <a:rPr lang="en-US" dirty="0"/>
              <a:t>Latest promotions cards will lead to `cathaypromotions.html`, `goldenVpromotions.html` and `shawpromotions.html` respectively.</a:t>
            </a:r>
          </a:p>
          <a:p>
            <a:pPr marL="457200" indent="-457200">
              <a:buAutoNum type="arabicParenR"/>
            </a:pPr>
            <a:r>
              <a:rPr lang="en-US" dirty="0"/>
              <a:t>Navigation cards under `Explore more here` will lead back to homepage too.</a:t>
            </a:r>
          </a:p>
          <a:p>
            <a:pPr marL="457200" indent="-457200">
              <a:buAutoNum type="arabicParenR"/>
            </a:pPr>
            <a:r>
              <a:rPr lang="en-US" dirty="0"/>
              <a:t>The carousel on top is fully written in native </a:t>
            </a:r>
            <a:r>
              <a:rPr lang="en-US" dirty="0" err="1"/>
              <a:t>Javascript</a:t>
            </a:r>
            <a:r>
              <a:rPr lang="en-US" dirty="0"/>
              <a:t>, and is interactive.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4A83B-FEAC-139A-8576-877ACA07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8" y="0"/>
            <a:ext cx="6243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3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3256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Cathay” leads us to Cathay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03305-DB85-4EEF-6443-E99292D1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6" y="0"/>
            <a:ext cx="6082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4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5360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GV” leads us to Golden Village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852EB-488A-86D8-D7DB-CD07994B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3" y="0"/>
            <a:ext cx="6079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4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8448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Shaw” leads us to Shaw Theatre’s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E7BE2-4613-22D4-3E1E-67A5CE86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6" y="0"/>
            <a:ext cx="6042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Listing.html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List of movies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3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1412" y="0"/>
            <a:ext cx="4022517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Click on “Movie Listings and details!” card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A703E-B935-F101-6049-235C4A15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0" y="110749"/>
            <a:ext cx="7895238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0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105" y="0"/>
            <a:ext cx="5133470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sz="2000" dirty="0" err="1"/>
              <a:t>LaBamBa</a:t>
            </a:r>
            <a:r>
              <a:rPr lang="en-US" sz="2000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sz="2000" dirty="0"/>
              <a:t>Search bar is interactive, when you type part of the movie name, it will start filtering by matched characters</a:t>
            </a:r>
          </a:p>
          <a:p>
            <a:pPr marL="457200" indent="-457200">
              <a:buAutoNum type="arabicParenR"/>
            </a:pPr>
            <a:r>
              <a:rPr lang="en-US" sz="2000" dirty="0"/>
              <a:t>Click on Poster or Movie titles to access the `movieDetails_review.html` page.</a:t>
            </a:r>
          </a:p>
          <a:p>
            <a:pPr marL="457200" indent="-457200">
              <a:buAutoNum type="arabicParenR"/>
            </a:pPr>
            <a:r>
              <a:rPr lang="en-US" sz="2000" dirty="0"/>
              <a:t>Navigation tab under “Explore more here”.</a:t>
            </a:r>
          </a:p>
          <a:p>
            <a:pPr marL="457200" indent="-457200">
              <a:buAutoNum type="arabicParenR"/>
            </a:pPr>
            <a:r>
              <a:rPr lang="en-US" sz="2000" dirty="0"/>
              <a:t>All the movie listings are unique and lead to real movie data correspondingly. Data scrapped with codes from IMDB and Google Images. (</a:t>
            </a:r>
            <a:r>
              <a:rPr lang="en-US" sz="2000" dirty="0" err="1"/>
              <a:t>Youtube</a:t>
            </a:r>
            <a:r>
              <a:rPr lang="en-US" sz="2000" dirty="0"/>
              <a:t> is manually collected)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F7BC-7A03-F8CA-3D36-3BAE91E7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9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95971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movieDetail.html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List of movies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7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646" y="0"/>
            <a:ext cx="6791354" cy="6858000"/>
          </a:xfrm>
        </p:spPr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: Top Gun</a:t>
            </a:r>
          </a:p>
          <a:p>
            <a:r>
              <a:rPr lang="en-US" dirty="0"/>
              <a:t>This is first half of page</a:t>
            </a:r>
          </a:p>
          <a:p>
            <a:pPr marL="457200" indent="-457200">
              <a:buAutoNum type="arabicParenR"/>
            </a:pPr>
            <a:r>
              <a:rPr lang="en-US" dirty="0" err="1"/>
              <a:t>Youtube</a:t>
            </a:r>
            <a:r>
              <a:rPr lang="en-US" dirty="0"/>
              <a:t> video is embedded. </a:t>
            </a:r>
          </a:p>
          <a:p>
            <a:pPr marL="457200" indent="-457200">
              <a:buAutoNum type="arabicParenR"/>
            </a:pPr>
            <a:r>
              <a:rPr lang="en-US" dirty="0"/>
              <a:t>Recommendations posters or movie names, once clicked will lead to its movie trailer </a:t>
            </a:r>
            <a:r>
              <a:rPr lang="en-US" dirty="0" err="1"/>
              <a:t>Youtube</a:t>
            </a:r>
            <a:r>
              <a:rPr lang="en-US" dirty="0"/>
              <a:t> video</a:t>
            </a:r>
          </a:p>
          <a:p>
            <a:pPr marL="457200" indent="-457200">
              <a:buAutoNum type="arabicParenR"/>
            </a:pPr>
            <a:r>
              <a:rPr lang="en-US" dirty="0"/>
              <a:t>“Click here for Full Review” will lead to its review page under `0.html` since Top Gun is under index 0 of my csv file.</a:t>
            </a:r>
          </a:p>
          <a:p>
            <a:pPr marL="457200" indent="-457200">
              <a:buAutoNum type="arabicParenR"/>
            </a:pPr>
            <a:r>
              <a:rPr lang="en-US" dirty="0"/>
              <a:t>Click on actor poster to lead to IMDB actor’s profile page</a:t>
            </a:r>
          </a:p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back to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2BCE6-BE2D-4161-03B8-3A4CAF3D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5" y="0"/>
            <a:ext cx="363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4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4086" y="0"/>
            <a:ext cx="5321478" cy="6858000"/>
          </a:xfrm>
        </p:spPr>
        <p:txBody>
          <a:bodyPr/>
          <a:lstStyle/>
          <a:p>
            <a:r>
              <a:rPr lang="en-US" dirty="0"/>
              <a:t>Cont’d</a:t>
            </a:r>
          </a:p>
          <a:p>
            <a:r>
              <a:rPr lang="en-US" dirty="0"/>
              <a:t>6) Navigation cards under `Explore more here` will lead back to other pages</a:t>
            </a:r>
          </a:p>
          <a:p>
            <a:r>
              <a:rPr lang="en-US" dirty="0"/>
              <a:t>7) If you open the file `movieReview.html` directly, you will not see the website. You have to select a movie from Listings page at `listings.html` then the relevant data will populate here. It is populated by d3.js and calling the selected id from `</a:t>
            </a:r>
            <a:r>
              <a:rPr lang="en-US" dirty="0" err="1"/>
              <a:t>localStorage</a:t>
            </a:r>
            <a:r>
              <a:rPr lang="en-US" dirty="0"/>
              <a:t>[‘id’]`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4F23F-0F7D-D48A-7CAA-D89EA9C3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3" y="0"/>
            <a:ext cx="4825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98" y="256458"/>
            <a:ext cx="2405981" cy="101743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68" y="1505416"/>
            <a:ext cx="6861353" cy="4339907"/>
          </a:xfrm>
        </p:spPr>
        <p:txBody>
          <a:bodyPr/>
          <a:lstStyle/>
          <a:p>
            <a:r>
              <a:rPr lang="en-US" dirty="0"/>
              <a:t>Setting Up</a:t>
            </a:r>
          </a:p>
          <a:p>
            <a:r>
              <a:rPr lang="en-US" dirty="0"/>
              <a:t>Index.html</a:t>
            </a:r>
          </a:p>
          <a:p>
            <a:r>
              <a:rPr lang="en-US" dirty="0"/>
              <a:t>aboutUs.html + cathaypromotion.html + goldenVpromotion.html + shawpromotion.html</a:t>
            </a:r>
          </a:p>
          <a:p>
            <a:r>
              <a:rPr lang="en-US" dirty="0"/>
              <a:t>Listing.html</a:t>
            </a:r>
          </a:p>
          <a:p>
            <a:r>
              <a:rPr lang="en-US" dirty="0"/>
              <a:t>movieDetail.html</a:t>
            </a:r>
          </a:p>
          <a:p>
            <a:r>
              <a:rPr lang="en-US" dirty="0"/>
              <a:t>movieDetail_review.html + 0.html + …. + 42.html</a:t>
            </a:r>
          </a:p>
          <a:p>
            <a:r>
              <a:rPr lang="en-US" dirty="0"/>
              <a:t>Contact.html</a:t>
            </a:r>
          </a:p>
          <a:p>
            <a:r>
              <a:rPr lang="en-US" dirty="0"/>
              <a:t>Chatbot.html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3451" y="2396765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9550266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movieDetail_Review.html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Movie Review of the selected movie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From `0.html` to `42.html` under folder `</a:t>
            </a:r>
            <a:r>
              <a:rPr lang="en-US" dirty="0" err="1"/>
              <a:t>reviews_per_movie</a:t>
            </a:r>
            <a:r>
              <a:rPr lang="en-US" dirty="0"/>
              <a:t>`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0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097" y="0"/>
            <a:ext cx="5321478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Click on “Click Here for Full Review” to reach the reviews page!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0C91E-8FC7-C75A-9BA4-D9BA291C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0" y="0"/>
            <a:ext cx="594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6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9659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back to Home Page</a:t>
            </a:r>
          </a:p>
          <a:p>
            <a:pPr marL="457200" indent="-457200">
              <a:buAutoNum type="arabicParenR"/>
            </a:pPr>
            <a:r>
              <a:rPr lang="en-US" dirty="0"/>
              <a:t>This page content is manually collected from review sites. Since there are `0.html` to `42.html`, I collected from 43 websites.  Top Gun review belongs to `0.html`.</a:t>
            </a:r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14647-2BF0-6612-2622-207F194D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9" y="0"/>
            <a:ext cx="5770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097" y="0"/>
            <a:ext cx="5321478" cy="6858000"/>
          </a:xfrm>
        </p:spPr>
        <p:txBody>
          <a:bodyPr/>
          <a:lstStyle/>
          <a:p>
            <a:r>
              <a:rPr lang="en-US" dirty="0"/>
              <a:t>Cont’d </a:t>
            </a:r>
          </a:p>
          <a:p>
            <a:r>
              <a:rPr lang="en-US" dirty="0"/>
              <a:t>3) Navigation cards under `Explore more here`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549B9-0725-AC1B-F3AE-8EF6CE1A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6" y="0"/>
            <a:ext cx="5937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5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Contact.html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Form submission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8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667" y="0"/>
            <a:ext cx="5070908" cy="6858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Click on “Contact Us” card from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52DBD-E408-4ACB-3018-C92CE003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4"/>
            <a:ext cx="7266667" cy="6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4700" y="0"/>
            <a:ext cx="4839229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Added form validation feature to all the fields</a:t>
            </a:r>
          </a:p>
          <a:p>
            <a:pPr marL="457200" indent="-457200">
              <a:buAutoNum type="arabicParenR"/>
            </a:pPr>
            <a:r>
              <a:rPr lang="en-US" dirty="0"/>
              <a:t>Submit form button to submit to Google spreadsheet linked to this form. </a:t>
            </a:r>
          </a:p>
          <a:p>
            <a:pPr marL="457200" indent="-457200">
              <a:buAutoNum type="arabicParenR"/>
            </a:pPr>
            <a:r>
              <a:rPr lang="en-US" dirty="0"/>
              <a:t>Reset form to clear all the field boxes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629BD-04C2-D29E-5613-EEF59D64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722" y="0"/>
            <a:ext cx="7419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85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2459F-28F2-E427-C4CB-E206F6C0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3357D-C11D-0A71-BCF9-67B87AE7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57338-3177-66C7-0289-16DDE03D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CA2681-121E-4872-BF2C-0419AEA7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5890" y="509501"/>
            <a:ext cx="4065247" cy="2265216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Successful submission will lead to a green success message</a:t>
            </a:r>
          </a:p>
          <a:p>
            <a:pPr marL="457200" indent="-457200">
              <a:buAutoNum type="arabicParenR"/>
            </a:pPr>
            <a:r>
              <a:rPr lang="en-US" dirty="0"/>
              <a:t>User can click on “Reset” to clear page before next submission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92DA6-0EFB-DFB4-4955-64CABDD3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6912"/>
            <a:ext cx="7152830" cy="66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0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FCD30-7A1C-BAE6-0EFA-98CC34DD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2DF4C-8496-5336-4D54-0A2968FA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E4C7-2A18-B2C9-5F65-43E237CB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420C92-3528-C4B0-3FD9-FDB4C2609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3876544"/>
            <a:ext cx="10973104" cy="2265216"/>
          </a:xfrm>
        </p:spPr>
        <p:txBody>
          <a:bodyPr/>
          <a:lstStyle/>
          <a:p>
            <a:r>
              <a:rPr lang="en-US" dirty="0"/>
              <a:t>Data is saved directly to my Google sheets, based on address at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scriptURL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const</a:t>
            </a:r>
          </a:p>
          <a:p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And other set up steps from: </a:t>
            </a:r>
            <a:r>
              <a:rPr lang="en-US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https://www.youtube.com/watch?v=s9XZui6zRPw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BF3D5-0C2D-F7ED-1A28-973106BD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543475"/>
            <a:ext cx="11838095" cy="3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5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Chatbot.html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Rasa chatbot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9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1373529"/>
          </a:xfrm>
        </p:spPr>
        <p:txBody>
          <a:bodyPr/>
          <a:lstStyle/>
          <a:p>
            <a:r>
              <a:rPr lang="en-US" sz="4000" dirty="0"/>
              <a:t>Tech Stack used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999716"/>
            <a:ext cx="5437187" cy="4082224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1400" dirty="0"/>
              <a:t>Python </a:t>
            </a:r>
            <a:r>
              <a:rPr lang="en-US" sz="1400" dirty="0" err="1"/>
              <a:t>BeautifulSoup</a:t>
            </a:r>
            <a:r>
              <a:rPr lang="en-US" sz="1400" dirty="0"/>
              <a:t> - </a:t>
            </a:r>
            <a:r>
              <a:rPr lang="en-US" sz="1400" dirty="0" err="1"/>
              <a:t>webscrapping</a:t>
            </a:r>
            <a:endParaRPr lang="en-US" sz="1400" dirty="0"/>
          </a:p>
          <a:p>
            <a:pPr marL="342900" indent="-342900">
              <a:buAutoNum type="arabicParenR"/>
            </a:pPr>
            <a:r>
              <a:rPr lang="en-US" sz="1400" dirty="0"/>
              <a:t>Native </a:t>
            </a:r>
            <a:r>
              <a:rPr lang="en-US" sz="1400" dirty="0" err="1"/>
              <a:t>Javascript</a:t>
            </a:r>
            <a:r>
              <a:rPr lang="en-US" sz="1400" dirty="0"/>
              <a:t> - interactivity</a:t>
            </a:r>
          </a:p>
          <a:p>
            <a:pPr marL="342900" indent="-342900">
              <a:buAutoNum type="arabicParenR"/>
            </a:pPr>
            <a:r>
              <a:rPr lang="en-US" sz="1400" dirty="0"/>
              <a:t>D3.js – read and use csv data</a:t>
            </a:r>
          </a:p>
          <a:p>
            <a:pPr marL="342900" indent="-342900">
              <a:buAutoNum type="arabicParenR"/>
            </a:pPr>
            <a:r>
              <a:rPr lang="en-US" sz="1400" dirty="0"/>
              <a:t>API to link html forms to Google Spreadsheet</a:t>
            </a:r>
          </a:p>
          <a:p>
            <a:pPr marL="342900" indent="-342900">
              <a:buAutoNum type="arabicParenR"/>
            </a:pPr>
            <a:r>
              <a:rPr lang="en-US" sz="1400" dirty="0"/>
              <a:t>Rasa and Rasa Webchat – for Recommender system chatbot</a:t>
            </a:r>
          </a:p>
          <a:p>
            <a:pPr marL="342900" indent="-342900">
              <a:buAutoNum type="arabicParenR"/>
            </a:pPr>
            <a:r>
              <a:rPr lang="en-US" sz="1400" dirty="0"/>
              <a:t>HTML - layout</a:t>
            </a:r>
          </a:p>
          <a:p>
            <a:pPr marL="342900" indent="-342900">
              <a:buAutoNum type="arabicParenR"/>
            </a:pPr>
            <a:r>
              <a:rPr lang="en-US" sz="1400" dirty="0"/>
              <a:t>CSS - styling</a:t>
            </a:r>
          </a:p>
        </p:txBody>
      </p:sp>
    </p:spTree>
    <p:extLst>
      <p:ext uri="{BB962C8B-B14F-4D97-AF65-F5344CB8AC3E}">
        <p14:creationId xmlns:p14="http://schemas.microsoft.com/office/powerpoint/2010/main" val="3245144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3A31C-8424-FD18-68C8-0CEF4B4D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F52F9-4DBB-5602-BA0B-906DC943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87248-DB98-FF7E-8431-6699C5BE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6BA079-9670-2656-8C56-9396C2AA8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6710" y="632389"/>
            <a:ext cx="3355946" cy="325328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Click on </a:t>
            </a:r>
            <a:r>
              <a:rPr lang="en-US" dirty="0" err="1"/>
              <a:t>LiveChat</a:t>
            </a:r>
            <a:r>
              <a:rPr lang="en-US" dirty="0"/>
              <a:t>!</a:t>
            </a:r>
          </a:p>
          <a:p>
            <a:pPr marL="457200" indent="-457200">
              <a:buAutoNum type="arabicParenR"/>
            </a:pPr>
            <a:r>
              <a:rPr lang="en-US" dirty="0"/>
              <a:t>Bring you to Rasa webchat widget on new windows tab</a:t>
            </a:r>
          </a:p>
          <a:p>
            <a:pPr marL="457200" indent="-457200">
              <a:buAutoNum type="arabicParenR"/>
            </a:pPr>
            <a:r>
              <a:rPr lang="en-US" dirty="0"/>
              <a:t>Connect to Rasa server to local webpage via webhook socket 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6B453-6780-037F-22A0-C9F2CAFC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1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4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89C67-18E0-B64F-8722-6A192E6F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B7581-05BA-D045-97F6-1AD962CA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D459-9434-BCA5-59A2-307F4AE8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45C6BB3-6F08-FB16-B3F6-76FF474AE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1469" y="1486968"/>
            <a:ext cx="2474473" cy="4509514"/>
          </a:xfrm>
        </p:spPr>
        <p:txBody>
          <a:bodyPr/>
          <a:lstStyle/>
          <a:p>
            <a:r>
              <a:rPr lang="en-US" dirty="0"/>
              <a:t>Rasa chatbot served on Rasa Webchat widget. Rasa linked to server via localhost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6E94BB-6B45-004B-36F0-4605E85E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Further Work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Deploy webapp and Rasa server on Cloud providers</a:t>
            </a:r>
          </a:p>
          <a:p>
            <a:pPr marL="457200" indent="-457200">
              <a:buAutoNum type="arabicParenR"/>
            </a:pPr>
            <a:r>
              <a:rPr lang="en-US" dirty="0"/>
              <a:t>Use Hive and cloud databases to scrape data automatically at periodic timeslots.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Name: Chan Jia Yi</a:t>
            </a:r>
          </a:p>
          <a:p>
            <a:r>
              <a:rPr lang="en-US" dirty="0"/>
              <a:t>Email: jy_tajent@yahoo.com.sg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Setting up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dirty="0"/>
              <a:t>You need some set up in order to run the Rasa chatbot. It has to serve on a Rasa server to interact between app and Rasa models.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3B7D58-F7D5-C65D-A9DD-C3D41C2B6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845661"/>
            <a:ext cx="9798094" cy="1185521"/>
          </a:xfrm>
        </p:spPr>
        <p:txBody>
          <a:bodyPr/>
          <a:lstStyle/>
          <a:p>
            <a:r>
              <a:rPr lang="en-US" sz="4800" dirty="0"/>
              <a:t>Setting up (on Command window)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556" y="2031182"/>
            <a:ext cx="5437187" cy="2265216"/>
          </a:xfrm>
        </p:spPr>
        <p:txBody>
          <a:bodyPr/>
          <a:lstStyle/>
          <a:p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create --name chatbot3 python==3.8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activate chatbot3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pip install rasa --use-deprecated=legacy-resolver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pip install </a:t>
            </a:r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sanic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==21.9.3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rasa --version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6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3B7D58-F7D5-C65D-A9DD-C3D41C2B6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9B5D1-AD05-10AE-524F-4D66B9D9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0B5F6-280A-1A55-6A12-DF9F59F9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977840" cy="946239"/>
          </a:xfrm>
        </p:spPr>
        <p:txBody>
          <a:bodyPr/>
          <a:lstStyle/>
          <a:p>
            <a:r>
              <a:rPr lang="en-US" sz="4400" dirty="0"/>
              <a:t>How to Operate Rasa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657884"/>
            <a:ext cx="10148472" cy="4424056"/>
          </a:xfrm>
        </p:spPr>
        <p:txBody>
          <a:bodyPr/>
          <a:lstStyle/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How to operate my chatbot?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First, access the folder of your command prompt to where this file resides.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1) `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activate chatbot3` where "chatbot3" is my 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environment with Rasa and NPM installed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2) Go to the folder where your 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Rasabot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resides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3) Run custom actions on first terminal `python -m rasa run actions` by https://learning.rasa.com/archive/rasa-forms-2/custom-actions/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3) Serve on server on second terminal `rasa run -m models --enable-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"*"`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4) Open chatbot.html file on Chrome (can also access via index.html to link here)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3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Index.html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Main Landing Page/ Home Page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0BC36-65CD-F30D-CAB2-ADBE5260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592C2-24B0-0587-823C-430829C9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DD21-D44C-56EB-569B-658A6921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FAEBE6-2D70-DA96-2A21-59DA87468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3589" y="1270077"/>
            <a:ext cx="4088411" cy="5669108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Blue button will lead to `aboutUs.html`</a:t>
            </a:r>
          </a:p>
          <a:p>
            <a:pPr marL="0" indent="0"/>
            <a:r>
              <a:rPr lang="en-US" dirty="0"/>
              <a:t>2) Movie listings and details card will lead to `listing.html`</a:t>
            </a:r>
          </a:p>
          <a:p>
            <a:pPr marL="0" indent="0"/>
            <a:r>
              <a:rPr lang="en-US" dirty="0"/>
              <a:t>3) Contact us card will lead to `contact.html`</a:t>
            </a:r>
          </a:p>
          <a:p>
            <a:pPr marL="0" indent="0"/>
            <a:r>
              <a:rPr lang="en-US" dirty="0"/>
              <a:t>4) Live chat card will lead to `chatbot.html` under the folder “chatbot”. This is powered by </a:t>
            </a:r>
            <a:r>
              <a:rPr lang="en-US" dirty="0" err="1"/>
              <a:t>Rasabot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384FE-B236-BA5F-E159-5DCFD249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532" y="0"/>
            <a:ext cx="7984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aboutUs.html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About Us and Promotions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08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C0A2D5BB48B84F9732E2DCADF9FE11" ma:contentTypeVersion="5" ma:contentTypeDescription="Create a new document." ma:contentTypeScope="" ma:versionID="10da8bdcd1a2e6523689d85395ff33b4">
  <xsd:schema xmlns:xsd="http://www.w3.org/2001/XMLSchema" xmlns:xs="http://www.w3.org/2001/XMLSchema" xmlns:p="http://schemas.microsoft.com/office/2006/metadata/properties" xmlns:ns3="b6c0c252-3204-49b6-88b8-5610ac5e8280" xmlns:ns4="514c53a7-a7d5-4dd2-b3c0-eafc77fb5ce3" targetNamespace="http://schemas.microsoft.com/office/2006/metadata/properties" ma:root="true" ma:fieldsID="c973ea74c9f7e55f673bef2bd29774a4" ns3:_="" ns4:_="">
    <xsd:import namespace="b6c0c252-3204-49b6-88b8-5610ac5e8280"/>
    <xsd:import namespace="514c53a7-a7d5-4dd2-b3c0-eafc77fb5ce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0c252-3204-49b6-88b8-5610ac5e82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4c53a7-a7d5-4dd2-b3c0-eafc77fb5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514c53a7-a7d5-4dd2-b3c0-eafc77fb5ce3"/>
    <ds:schemaRef ds:uri="b6c0c252-3204-49b6-88b8-5610ac5e828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7D601E-D0DD-4DF7-9086-8B9CCC8C3E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c0c252-3204-49b6-88b8-5610ac5e8280"/>
    <ds:schemaRef ds:uri="514c53a7-a7d5-4dd2-b3c0-eafc77fb5c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{B1B16D05-2932-4C62-ABBA-8C3DE703FEF6}tf33713516_win32</Template>
  <TotalTime>212</TotalTime>
  <Words>1440</Words>
  <Application>Microsoft Office PowerPoint</Application>
  <PresentationFormat>Widescreen</PresentationFormat>
  <Paragraphs>205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Abadi Extra Light</vt:lpstr>
      <vt:lpstr>Amasis MT Pro</vt:lpstr>
      <vt:lpstr>Arial</vt:lpstr>
      <vt:lpstr>Calibri</vt:lpstr>
      <vt:lpstr>Consolas</vt:lpstr>
      <vt:lpstr>Gill Sans MT</vt:lpstr>
      <vt:lpstr>Walbaum Display</vt:lpstr>
      <vt:lpstr>3DFloatVTI</vt:lpstr>
      <vt:lpstr>FrontEnd Web Development- Assignment 1</vt:lpstr>
      <vt:lpstr>Agenda</vt:lpstr>
      <vt:lpstr>Tech Stack used</vt:lpstr>
      <vt:lpstr>Setting up</vt:lpstr>
      <vt:lpstr>Setting up (on Command window)</vt:lpstr>
      <vt:lpstr>How to Operate Rasa</vt:lpstr>
      <vt:lpstr>Index.html</vt:lpstr>
      <vt:lpstr>PowerPoint Presentation</vt:lpstr>
      <vt:lpstr>aboutUs.html</vt:lpstr>
      <vt:lpstr>PowerPoint Presentation</vt:lpstr>
      <vt:lpstr>PowerPoint Presentation</vt:lpstr>
      <vt:lpstr>PowerPoint Presentation</vt:lpstr>
      <vt:lpstr>PowerPoint Presentation</vt:lpstr>
      <vt:lpstr>Listing.html</vt:lpstr>
      <vt:lpstr>PowerPoint Presentation</vt:lpstr>
      <vt:lpstr>PowerPoint Presentation</vt:lpstr>
      <vt:lpstr>movieDetail.html</vt:lpstr>
      <vt:lpstr>PowerPoint Presentation</vt:lpstr>
      <vt:lpstr>PowerPoint Presentation</vt:lpstr>
      <vt:lpstr>movieDetail_Review.html</vt:lpstr>
      <vt:lpstr>PowerPoint Presentation</vt:lpstr>
      <vt:lpstr>PowerPoint Presentation</vt:lpstr>
      <vt:lpstr>PowerPoint Presentation</vt:lpstr>
      <vt:lpstr>Contact.html</vt:lpstr>
      <vt:lpstr>PowerPoint Presentation</vt:lpstr>
      <vt:lpstr>PowerPoint Presentation</vt:lpstr>
      <vt:lpstr>PowerPoint Presentation</vt:lpstr>
      <vt:lpstr>PowerPoint Presentation</vt:lpstr>
      <vt:lpstr>Chatbot.html</vt:lpstr>
      <vt:lpstr>PowerPoint Presentation</vt:lpstr>
      <vt:lpstr>PowerPoint Presentation</vt:lpstr>
      <vt:lpstr>Further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CHAN JIA YI</dc:creator>
  <cp:lastModifiedBy>CHAN JIA YI</cp:lastModifiedBy>
  <cp:revision>45</cp:revision>
  <dcterms:created xsi:type="dcterms:W3CDTF">2022-06-25T15:25:03Z</dcterms:created>
  <dcterms:modified xsi:type="dcterms:W3CDTF">2022-06-26T08:06:50Z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0x01010040C0A2D5BB48B84F9732E2DCADF9FE11</vt:lpwstr>
  </property>
</Properties>
</file>